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F6A0D-6528-4F17-A52D-48F579D78A6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61882-7E74-4D22-B350-E4A8C0006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34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4FA33-4451-4677-957F-618C8EEE86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69FF-B4B4-411A-ADA6-132D827F1B19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1E37-C85C-45DF-A6DE-FB885B19A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2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69FF-B4B4-411A-ADA6-132D827F1B19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1E37-C85C-45DF-A6DE-FB885B19A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7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69FF-B4B4-411A-ADA6-132D827F1B19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1E37-C85C-45DF-A6DE-FB885B19A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6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69FF-B4B4-411A-ADA6-132D827F1B19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1E37-C85C-45DF-A6DE-FB885B19A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2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69FF-B4B4-411A-ADA6-132D827F1B19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1E37-C85C-45DF-A6DE-FB885B19A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1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69FF-B4B4-411A-ADA6-132D827F1B19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1E37-C85C-45DF-A6DE-FB885B19A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4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69FF-B4B4-411A-ADA6-132D827F1B19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1E37-C85C-45DF-A6DE-FB885B19A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4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69FF-B4B4-411A-ADA6-132D827F1B19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1E37-C85C-45DF-A6DE-FB885B19A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69FF-B4B4-411A-ADA6-132D827F1B19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1E37-C85C-45DF-A6DE-FB885B19A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1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69FF-B4B4-411A-ADA6-132D827F1B19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1E37-C85C-45DF-A6DE-FB885B19A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1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69FF-B4B4-411A-ADA6-132D827F1B19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1E37-C85C-45DF-A6DE-FB885B19A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4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969FF-B4B4-411A-ADA6-132D827F1B19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11E37-C85C-45DF-A6DE-FB885B19A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3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3600" dirty="0" smtClean="0"/>
              <a:t>LAB: Chicken Wing Anatomy</a:t>
            </a:r>
            <a:br>
              <a:rPr lang="en-US" sz="3600" dirty="0" smtClean="0"/>
            </a:br>
            <a:r>
              <a:rPr lang="en-US" sz="3600" dirty="0" smtClean="0"/>
              <a:t>Complete the table below as you make your observations</a:t>
            </a:r>
            <a:endParaRPr lang="en-US" sz="3600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28800"/>
            <a:ext cx="91440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38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LAB: Chicken Wing Anatomy Complete the table below as you make your observations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LAB: Chicken Wing Anatomy Complete the table below as you make your observations</dc:title>
  <dc:creator>user</dc:creator>
  <cp:lastModifiedBy>user</cp:lastModifiedBy>
  <cp:revision>1</cp:revision>
  <dcterms:created xsi:type="dcterms:W3CDTF">2014-12-01T12:55:29Z</dcterms:created>
  <dcterms:modified xsi:type="dcterms:W3CDTF">2014-12-01T12:56:37Z</dcterms:modified>
</cp:coreProperties>
</file>