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1211C-C64D-470A-969E-FE996A95022E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1097C-5B5A-45F1-B16B-6EE02E194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35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ifescienceprojects.weebly.com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http://lifescienceprojects.weebly.com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1097C-5B5A-45F1-B16B-6EE02E1941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3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DBEA-0611-44FB-9B3C-901B242E025A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3AE0-82ED-48EA-A390-C0F2D8EB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6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DBEA-0611-44FB-9B3C-901B242E025A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3AE0-82ED-48EA-A390-C0F2D8EB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41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DBEA-0611-44FB-9B3C-901B242E025A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3AE0-82ED-48EA-A390-C0F2D8EB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5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DBEA-0611-44FB-9B3C-901B242E025A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3AE0-82ED-48EA-A390-C0F2D8EB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0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DBEA-0611-44FB-9B3C-901B242E025A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3AE0-82ED-48EA-A390-C0F2D8EB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5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DBEA-0611-44FB-9B3C-901B242E025A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3AE0-82ED-48EA-A390-C0F2D8EB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8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DBEA-0611-44FB-9B3C-901B242E025A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3AE0-82ED-48EA-A390-C0F2D8EB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2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DBEA-0611-44FB-9B3C-901B242E025A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3AE0-82ED-48EA-A390-C0F2D8EB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33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DBEA-0611-44FB-9B3C-901B242E025A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3AE0-82ED-48EA-A390-C0F2D8EB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9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DBEA-0611-44FB-9B3C-901B242E025A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3AE0-82ED-48EA-A390-C0F2D8EB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7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DBEA-0611-44FB-9B3C-901B242E025A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3AE0-82ED-48EA-A390-C0F2D8EB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5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1DBEA-0611-44FB-9B3C-901B242E025A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13AE0-82ED-48EA-A390-C0F2D8EB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2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ifescienceprojects.weebl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Please click on link and we will review project options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tx1"/>
                </a:solidFill>
                <a:hlinkClick r:id="rId3"/>
              </a:rPr>
              <a:t>http://lifescienceprojects.weebly.com</a:t>
            </a:r>
            <a:r>
              <a:rPr lang="en-US" dirty="0">
                <a:solidFill>
                  <a:schemeClr val="tx1"/>
                </a:solidFill>
              </a:rPr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49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your project!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is due October 17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will work on the project today and tomorrow when you are done with AIMS virtual testing. </a:t>
            </a:r>
          </a:p>
          <a:p>
            <a:r>
              <a:rPr lang="en-US" dirty="0" smtClean="0"/>
              <a:t>The rest of the project will be completed after class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46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59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Please click on link and we will review project options</vt:lpstr>
      <vt:lpstr>Pick your project!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LIFE SCIENCE !</dc:title>
  <dc:creator>user</dc:creator>
  <cp:lastModifiedBy>user</cp:lastModifiedBy>
  <cp:revision>8</cp:revision>
  <dcterms:created xsi:type="dcterms:W3CDTF">2014-09-30T00:58:27Z</dcterms:created>
  <dcterms:modified xsi:type="dcterms:W3CDTF">2014-10-13T12:56:50Z</dcterms:modified>
</cp:coreProperties>
</file>