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2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1389D-8A2B-CD42-8061-114E4E6CBE93}" type="datetimeFigureOut">
              <a:rPr lang="en-US" smtClean="0"/>
              <a:t>2/4/14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98C59-68D4-1247-8830-C008926B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44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mrilifescience.weebly.com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/weekly-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88F02-70F5-46C8-8FEE-3273365591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8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4B9C-103D-FC46-A1D3-2E6D138ABA78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9506-7463-BD43-904B-A55928CB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4B9C-103D-FC46-A1D3-2E6D138ABA78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9506-7463-BD43-904B-A55928CB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7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4B9C-103D-FC46-A1D3-2E6D138ABA78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9506-7463-BD43-904B-A55928CB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3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4B9C-103D-FC46-A1D3-2E6D138ABA78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9506-7463-BD43-904B-A55928CB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4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4B9C-103D-FC46-A1D3-2E6D138ABA78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9506-7463-BD43-904B-A55928CB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8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4B9C-103D-FC46-A1D3-2E6D138ABA78}" type="datetimeFigureOut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9506-7463-BD43-904B-A55928CB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3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4B9C-103D-FC46-A1D3-2E6D138ABA78}" type="datetimeFigureOut">
              <a:rPr lang="en-US" smtClean="0"/>
              <a:t>2/4/14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9506-7463-BD43-904B-A55928CB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8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4B9C-103D-FC46-A1D3-2E6D138ABA78}" type="datetimeFigureOut">
              <a:rPr lang="en-US" smtClean="0"/>
              <a:t>2/4/14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9506-7463-BD43-904B-A55928CB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4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4B9C-103D-FC46-A1D3-2E6D138ABA78}" type="datetimeFigureOut">
              <a:rPr lang="en-US" smtClean="0"/>
              <a:t>2/4/14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9506-7463-BD43-904B-A55928CB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0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4B9C-103D-FC46-A1D3-2E6D138ABA78}" type="datetimeFigureOut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9506-7463-BD43-904B-A55928CB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7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4B9C-103D-FC46-A1D3-2E6D138ABA78}" type="datetimeFigureOut">
              <a:rPr lang="en-US" smtClean="0"/>
              <a:t>2/4/14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C9506-7463-BD43-904B-A55928CB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6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04B9C-103D-FC46-A1D3-2E6D138ABA78}" type="datetimeFigureOut">
              <a:rPr lang="en-US" smtClean="0"/>
              <a:t>2/4/14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C9506-7463-BD43-904B-A55928CBE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8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38600" y="13855"/>
            <a:ext cx="38100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Unit 5 Interdependence of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12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91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31 at 7.35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927324"/>
          </a:xfrm>
          <a:prstGeom prst="rect">
            <a:avLst/>
          </a:prstGeom>
        </p:spPr>
      </p:pic>
      <p:pic>
        <p:nvPicPr>
          <p:cNvPr id="3" name="Picture 2" descr="Screen Shot 2014-01-31 at 7.36.0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95" y="6161617"/>
            <a:ext cx="76200" cy="38100"/>
          </a:xfrm>
          <a:prstGeom prst="rect">
            <a:avLst/>
          </a:prstGeom>
        </p:spPr>
      </p:pic>
      <p:pic>
        <p:nvPicPr>
          <p:cNvPr id="5" name="Picture 4" descr="Screen Shot 2014-01-31 at 7.40.0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9296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1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1-31 at 7.26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7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1-31 at 7.43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" y="1524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6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686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25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76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53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682"/>
            <a:ext cx="8610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25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2-02 at 4.27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9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2-02 at 4.30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00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4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Screen Shot 2014-02-02 at 4.32.2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41" b="4913"/>
          <a:stretch/>
        </p:blipFill>
        <p:spPr>
          <a:xfrm>
            <a:off x="0" y="-142240"/>
            <a:ext cx="9235440" cy="4900645"/>
          </a:xfrm>
          <a:prstGeom prst="rect">
            <a:avLst/>
          </a:prstGeom>
        </p:spPr>
      </p:pic>
      <p:pic>
        <p:nvPicPr>
          <p:cNvPr id="5" name="Picture 4" descr="Screen Shot 2014-02-02 at 4.32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8405"/>
            <a:ext cx="9144000" cy="289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4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01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45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5785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135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</Words>
  <Application>Microsoft Macintosh PowerPoint</Application>
  <PresentationFormat>On-screen Show (4:3)</PresentationFormat>
  <Paragraphs>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Iampietro</dc:creator>
  <cp:lastModifiedBy>Jared Iampietro</cp:lastModifiedBy>
  <cp:revision>1</cp:revision>
  <dcterms:created xsi:type="dcterms:W3CDTF">2014-02-04T13:40:43Z</dcterms:created>
  <dcterms:modified xsi:type="dcterms:W3CDTF">2014-02-04T13:41:56Z</dcterms:modified>
</cp:coreProperties>
</file>