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2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BC38-F5D4-C340-9248-98C8276FD8FB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6A1CD-3118-EE4A-A55D-B13ABF689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mrilifescience.weebly.com</a:t>
            </a:r>
            <a:r>
              <a:rPr lang="en-US" dirty="0" smtClean="0"/>
              <a:t>/study-</a:t>
            </a:r>
            <a:r>
              <a:rPr lang="en-US" dirty="0" err="1" smtClean="0"/>
              <a:t>guides.html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make sure you have your notes done!</a:t>
            </a:r>
          </a:p>
          <a:p>
            <a:r>
              <a:rPr lang="en-US" dirty="0" smtClean="0"/>
              <a:t>Traits</a:t>
            </a:r>
          </a:p>
          <a:p>
            <a:r>
              <a:rPr lang="en-US" dirty="0" smtClean="0"/>
              <a:t>Inherited</a:t>
            </a:r>
          </a:p>
          <a:p>
            <a:r>
              <a:rPr lang="en-US" dirty="0" smtClean="0"/>
              <a:t>Genetic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B805-0518-47F1-AA4E-8F51172BC5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0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  <a:p>
            <a:r>
              <a:rPr lang="en-US" dirty="0" smtClean="0"/>
              <a:t>Genetic</a:t>
            </a:r>
          </a:p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3B805-0518-47F1-AA4E-8F51172BC5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8694-1260-5541-B090-391A267C87C1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0470-2B80-EE4E-948C-0E15D7D2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/>
        </p:blipFill>
        <p:spPr bwMode="auto">
          <a:xfrm>
            <a:off x="0" y="0"/>
            <a:ext cx="9144000" cy="50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5"/>
          <a:stretch/>
        </p:blipFill>
        <p:spPr bwMode="auto">
          <a:xfrm>
            <a:off x="-83127" y="5372100"/>
            <a:ext cx="937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1219200"/>
            <a:ext cx="85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TRAITS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715000" y="190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Inherited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5532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8674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0"/>
            <a:ext cx="3370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 YOU HAVE THIS STUDY GUIDE???---------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91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44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5403269" y="4342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907969" y="336994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599707" y="377554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4836"/>
            <a:ext cx="8804305" cy="19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3273007" y="564809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Dominant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273007" y="61238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Recessive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8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5-04 at 6.4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" y="-9297"/>
            <a:ext cx="9144000" cy="4717143"/>
          </a:xfrm>
          <a:prstGeom prst="rect">
            <a:avLst/>
          </a:prstGeom>
        </p:spPr>
      </p:pic>
      <p:pic>
        <p:nvPicPr>
          <p:cNvPr id="4" name="Picture 3" descr="Screen Shot 2014-05-04 at 6.4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" y="4786055"/>
            <a:ext cx="9205534" cy="235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8092" y="397225"/>
            <a:ext cx="81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347" y="17411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347" y="18935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718" y="5080062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physical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5-04 at 6.4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2286"/>
          </a:xfrm>
          <a:prstGeom prst="rect">
            <a:avLst/>
          </a:prstGeom>
        </p:spPr>
      </p:pic>
      <p:pic>
        <p:nvPicPr>
          <p:cNvPr id="4" name="Picture 3" descr="Screen Shot 2014-05-04 at 6.4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238"/>
            <a:ext cx="9144000" cy="239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3148" y="434232"/>
            <a:ext cx="164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Punnett square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9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5-04 at 6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82" y="-1"/>
            <a:ext cx="9291681" cy="4941993"/>
          </a:xfrm>
          <a:prstGeom prst="rect">
            <a:avLst/>
          </a:prstGeom>
        </p:spPr>
      </p:pic>
      <p:pic>
        <p:nvPicPr>
          <p:cNvPr id="5" name="Picture 4" descr="Screen Shot 2014-05-04 at 6.4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9663"/>
            <a:ext cx="9144000" cy="2786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0091" y="42511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5512" y="1056491"/>
            <a:ext cx="10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Variation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8269" y="2581133"/>
            <a:ext cx="74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7874" y="2599385"/>
            <a:ext cx="153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chromosomes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5-04 at 6.5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09"/>
            <a:ext cx="9095567" cy="4835236"/>
          </a:xfrm>
          <a:prstGeom prst="rect">
            <a:avLst/>
          </a:prstGeom>
        </p:spPr>
      </p:pic>
      <p:pic>
        <p:nvPicPr>
          <p:cNvPr id="4" name="Picture 3" descr="Screen Shot 2014-05-04 at 6.4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4918364"/>
            <a:ext cx="8984731" cy="219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057" y="43423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7184" y="144982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Helix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057" y="3639373"/>
            <a:ext cx="146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Chromosome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5-04 at 6.5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87684"/>
            <a:ext cx="9407235" cy="4082534"/>
          </a:xfrm>
          <a:prstGeom prst="rect">
            <a:avLst/>
          </a:prstGeom>
        </p:spPr>
      </p:pic>
      <p:pic>
        <p:nvPicPr>
          <p:cNvPr id="4" name="Picture 3" descr="Screen Shot 2014-05-04 at 6.5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0218"/>
            <a:ext cx="9296399" cy="355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966" y="4179516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711" y="436418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Meiosis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966" y="66046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sperm,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984" y="655906"/>
            <a:ext cx="61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eggs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180" y="1048306"/>
            <a:ext cx="9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gametes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8181" y="197664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half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9027" y="2896151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zygote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6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5-02 at 6.4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85800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295400"/>
            <a:ext cx="1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substitution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276600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deletion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953000"/>
            <a:ext cx="101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insertion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8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5-02 at 6.42.4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1035" r="3219" b="772"/>
          <a:stretch/>
        </p:blipFill>
        <p:spPr>
          <a:xfrm>
            <a:off x="152400" y="0"/>
            <a:ext cx="86868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4648200" y="609600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Natural Selection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895600"/>
            <a:ext cx="206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Genetic Engineering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1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83</Words>
  <Application>Microsoft Macintosh PowerPoint</Application>
  <PresentationFormat>On-screen Show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Iampietro</dc:creator>
  <cp:lastModifiedBy>Jared Iampietro</cp:lastModifiedBy>
  <cp:revision>14</cp:revision>
  <dcterms:created xsi:type="dcterms:W3CDTF">2014-04-30T15:51:11Z</dcterms:created>
  <dcterms:modified xsi:type="dcterms:W3CDTF">2014-05-05T16:13:40Z</dcterms:modified>
</cp:coreProperties>
</file>