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3" r:id="rId4"/>
    <p:sldId id="261" r:id="rId5"/>
    <p:sldId id="265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1B8AE-2CBA-4789-BF2F-AF5F681F5DB3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9E8F0-9872-4336-AFA8-76BB1715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4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satestprep.com/Member-Logi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http://usatestprep.com/Member-Login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342A5-7DFC-4E0E-AF1C-B5C991B88B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7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4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3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7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6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0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2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9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9785-3FA8-4289-BA9B-DB7CE71F804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082BD-F0A0-468F-B4A6-4102C2B42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3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Students will show their knowledge of science on a bench mark </a:t>
            </a:r>
            <a:r>
              <a:rPr lang="en-US" sz="4400" dirty="0" smtClean="0"/>
              <a:t>assessment this is graded for completion.  </a:t>
            </a:r>
            <a:endParaRPr lang="en-US" sz="4400" dirty="0" smtClean="0"/>
          </a:p>
          <a:p>
            <a:r>
              <a:rPr lang="en-US" sz="4400" dirty="0" smtClean="0"/>
              <a:t>It’s like a Science </a:t>
            </a:r>
            <a:r>
              <a:rPr lang="en-US" sz="4400" dirty="0" err="1" smtClean="0"/>
              <a:t>Scantron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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22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How to Log In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 to </a:t>
            </a:r>
            <a:r>
              <a:rPr lang="en-US" sz="2800" dirty="0" smtClean="0"/>
              <a:t>http://usatestprep.com/member-login</a:t>
            </a:r>
            <a:endParaRPr lang="en-US" sz="2800" dirty="0" smtClean="0"/>
          </a:p>
          <a:p>
            <a:r>
              <a:rPr lang="en-US" sz="2800" dirty="0" smtClean="0"/>
              <a:t>School Account ID: agora79</a:t>
            </a:r>
          </a:p>
          <a:p>
            <a:r>
              <a:rPr lang="en-US" sz="2800" dirty="0" smtClean="0"/>
              <a:t>Username: Student ID (You must add a 0 in front of the number if it is less than 6 digits long)</a:t>
            </a:r>
          </a:p>
          <a:p>
            <a:r>
              <a:rPr lang="en-US" sz="2800" dirty="0" smtClean="0"/>
              <a:t>Default Password: agora2014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810000"/>
            <a:ext cx="3928792" cy="28536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9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to take Science Benchmark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Find “Middle School Science Benchmark” under Assignments/Messages</a:t>
            </a:r>
          </a:p>
          <a:p>
            <a:r>
              <a:rPr lang="en-US" dirty="0" smtClean="0"/>
              <a:t>Click “Begin”</a:t>
            </a:r>
          </a:p>
          <a:p>
            <a:r>
              <a:rPr lang="en-US" dirty="0" smtClean="0"/>
              <a:t>Click “Begin Assessment” at the bottom of the next screen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7382107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4704009"/>
            <a:ext cx="3733800" cy="228600"/>
          </a:xfrm>
          <a:prstGeom prst="rect">
            <a:avLst/>
          </a:prstGeom>
          <a:solidFill>
            <a:srgbClr val="FF0000">
              <a:alpha val="902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8498" y="4608759"/>
            <a:ext cx="685801" cy="419100"/>
          </a:xfrm>
          <a:prstGeom prst="rect">
            <a:avLst/>
          </a:prstGeom>
          <a:solidFill>
            <a:srgbClr val="FF0000">
              <a:alpha val="902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81600"/>
            <a:ext cx="2185400" cy="15655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391398" y="6123710"/>
            <a:ext cx="1524002" cy="533400"/>
          </a:xfrm>
          <a:prstGeom prst="rect">
            <a:avLst/>
          </a:prstGeom>
          <a:solidFill>
            <a:srgbClr val="FF0000">
              <a:alpha val="902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u="sng" dirty="0" smtClean="0"/>
              <a:t>How to take Science Benchmark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r>
              <a:rPr lang="en-US" dirty="0" smtClean="0"/>
              <a:t>Make sure to select button for “Pennsylvania Middle School”, not High School (You will need to do this each time you log in)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7467600" cy="33866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0" y="5590310"/>
            <a:ext cx="1905000" cy="228600"/>
          </a:xfrm>
          <a:prstGeom prst="rect">
            <a:avLst/>
          </a:prstGeom>
          <a:solidFill>
            <a:srgbClr val="FF0000">
              <a:alpha val="2902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8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Completing Benchmark 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working through the assessment. Hit “Next Part” once finished each page to get to the next section.</a:t>
            </a:r>
          </a:p>
          <a:p>
            <a:r>
              <a:rPr lang="en-US" dirty="0" smtClean="0"/>
              <a:t>If you need to pause the test and come back later you may select “Save for Me to Complete Later”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4800600"/>
            <a:ext cx="2800350" cy="1028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2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Finishing the Benchmark 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finished you will see a button at the bottom of the screen that says “Submit Answers”. Select this button.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will ask you if you are sure. Click “OK”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2424418" cy="129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977" y="5105400"/>
            <a:ext cx="3340598" cy="1533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8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5305"/>
            <a:ext cx="8229600" cy="4525963"/>
          </a:xfrm>
        </p:spPr>
        <p:txBody>
          <a:bodyPr/>
          <a:lstStyle/>
          <a:p>
            <a:r>
              <a:rPr lang="en-US" dirty="0" smtClean="0"/>
              <a:t>Once successfully finished the test you will see a screen with your score.</a:t>
            </a:r>
          </a:p>
          <a:p>
            <a:r>
              <a:rPr lang="en-US" dirty="0" smtClean="0"/>
              <a:t>If you do not see this screen you did not finish!!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5573505" cy="3238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7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246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Objective</vt:lpstr>
      <vt:lpstr>How to Log In</vt:lpstr>
      <vt:lpstr>How to take Science Benchmark</vt:lpstr>
      <vt:lpstr>How to take Science Benchmark</vt:lpstr>
      <vt:lpstr>Completing Benchmark Test</vt:lpstr>
      <vt:lpstr>Finishing the Benchmark Test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</dc:title>
  <dc:creator>user</dc:creator>
  <cp:lastModifiedBy>user</cp:lastModifiedBy>
  <cp:revision>1</cp:revision>
  <dcterms:created xsi:type="dcterms:W3CDTF">2014-10-01T01:28:49Z</dcterms:created>
  <dcterms:modified xsi:type="dcterms:W3CDTF">2014-10-01T01:35:47Z</dcterms:modified>
</cp:coreProperties>
</file>